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14F94-DCBC-4FC4-87A1-1D6ACA2987B3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C735A-5A81-4BAB-B875-D747E27A0E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14F94-DCBC-4FC4-87A1-1D6ACA2987B3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C735A-5A81-4BAB-B875-D747E27A0E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14F94-DCBC-4FC4-87A1-1D6ACA2987B3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C735A-5A81-4BAB-B875-D747E27A0E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14F94-DCBC-4FC4-87A1-1D6ACA2987B3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C735A-5A81-4BAB-B875-D747E27A0E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14F94-DCBC-4FC4-87A1-1D6ACA2987B3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C735A-5A81-4BAB-B875-D747E27A0E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14F94-DCBC-4FC4-87A1-1D6ACA2987B3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C735A-5A81-4BAB-B875-D747E27A0E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14F94-DCBC-4FC4-87A1-1D6ACA2987B3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C735A-5A81-4BAB-B875-D747E27A0E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14F94-DCBC-4FC4-87A1-1D6ACA2987B3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C735A-5A81-4BAB-B875-D747E27A0E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14F94-DCBC-4FC4-87A1-1D6ACA2987B3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C735A-5A81-4BAB-B875-D747E27A0E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14F94-DCBC-4FC4-87A1-1D6ACA2987B3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C735A-5A81-4BAB-B875-D747E27A0E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14F94-DCBC-4FC4-87A1-1D6ACA2987B3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C735A-5A81-4BAB-B875-D747E27A0E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14F94-DCBC-4FC4-87A1-1D6ACA2987B3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C735A-5A81-4BAB-B875-D747E27A0E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4c1768e9cb606b7b031adb4539693e97.jpg"/>
          <p:cNvPicPr>
            <a:picLocks noChangeAspect="1"/>
          </p:cNvPicPr>
          <p:nvPr/>
        </p:nvPicPr>
        <p:blipFill>
          <a:blip r:embed="rId2" cstate="print"/>
          <a:srcRect r="7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827584" y="389565"/>
            <a:ext cx="763284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Правила безопасного поведения</a:t>
            </a:r>
            <a:r>
              <a:rPr kumimoji="0" lang="ru-RU" sz="36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детей на водоёмах в зимний период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99792" y="5301208"/>
            <a:ext cx="59046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van\Desktop\1613714703_2-p-antarktida-fon-dlya-prezentatsii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maxresdefault (1).jpg"/>
          <p:cNvPicPr>
            <a:picLocks noChangeAspect="1"/>
          </p:cNvPicPr>
          <p:nvPr/>
        </p:nvPicPr>
        <p:blipFill>
          <a:blip r:embed="rId3" cstate="print"/>
          <a:srcRect r="-19" b="-53"/>
          <a:stretch>
            <a:fillRect/>
          </a:stretch>
        </p:blipFill>
        <p:spPr>
          <a:xfrm>
            <a:off x="1385769" y="2780928"/>
            <a:ext cx="7758231" cy="4077072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411760" y="922458"/>
            <a:ext cx="58326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</a:t>
            </a:r>
            <a:r>
              <a:rPr kumimoji="0" lang="ru-RU" sz="2400" b="0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ходи по льдинам и не катайся на них.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Ivan\Desktop\1613714703_2-p-antarktida-fon-dlya-prezentatsii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971600" y="672044"/>
            <a:ext cx="784887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Будьте осторожны и помните: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строгое выполнение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правил поведения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мер безопасности на льду сохранит вашу жизнь.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Ivan\Desktop\1613714703_2-p-antarktida-fon-dlya-prezentatsii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35696" y="1036522"/>
            <a:ext cx="62646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за внимание!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714703_2-p-antarktida-fon-dlya-prezentatsii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403648" y="734150"/>
            <a:ext cx="6912768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endParaRPr kumimoji="0" lang="ru-RU" sz="2400" b="1" i="1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формировать у детей представление о правилах безопасного поведения на водоемах в зимний период.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целях предупреждения несчастных случаев на водоёмах в зимний период провести с детьми беседу по вопросам: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Чем опасен лёд на реке?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Каковы условия безопасного пребывания человека на льду?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Каковы основные правила поведения на льду?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Ivan\Desktop\1613714703_2-p-antarktida-fon-dlya-prezentatsii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3aba879b8af8dae12cdb437edfa9d3fa.jpg"/>
          <p:cNvPicPr>
            <a:picLocks noChangeAspect="1"/>
          </p:cNvPicPr>
          <p:nvPr/>
        </p:nvPicPr>
        <p:blipFill>
          <a:blip r:embed="rId3" cstate="print"/>
          <a:srcRect r="-70" b="-58"/>
          <a:stretch>
            <a:fillRect/>
          </a:stretch>
        </p:blipFill>
        <p:spPr>
          <a:xfrm flipH="1">
            <a:off x="4037460" y="2924944"/>
            <a:ext cx="5106539" cy="3933056"/>
          </a:xfrm>
          <a:prstGeom prst="rect">
            <a:avLst/>
          </a:prstGeom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691680" y="67660"/>
            <a:ext cx="54006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Зима! Скорее на коньки!</a:t>
            </a:r>
            <a:b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Какие славные деньки!</a:t>
            </a:r>
            <a:b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выходить на лёд нельзя,</a:t>
            </a:r>
            <a:b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 непрочен он, друзья,</a:t>
            </a:r>
            <a:b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есть трещины на нём,</a:t>
            </a:r>
            <a:b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вдруг потеплело днём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Провалишься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придёт беда:</a:t>
            </a:r>
            <a:b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Зимой холодная вода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Ivan\Desktop\1613714703_2-p-antarktida-fon-dlya-prezentatsii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123728" y="624366"/>
            <a:ext cx="52565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речушке снег лежит.</a:t>
            </a:r>
            <a:b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А под снегом лёд блестит.</a:t>
            </a:r>
            <a:b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Всем, конечно, ясно </a:t>
            </a: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Здесь ходить опасно!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3" cstate="print"/>
          <a:srcRect t="15757" r="72545" b="-70"/>
          <a:stretch>
            <a:fillRect/>
          </a:stretch>
        </p:blipFill>
        <p:spPr>
          <a:xfrm>
            <a:off x="2555776" y="2348880"/>
            <a:ext cx="2232248" cy="3805511"/>
          </a:xfrm>
          <a:prstGeom prst="rect">
            <a:avLst/>
          </a:prstGeom>
        </p:spPr>
      </p:pic>
      <p:pic>
        <p:nvPicPr>
          <p:cNvPr id="5" name="Рисунок 4" descr="maxresdefault.jpg"/>
          <p:cNvPicPr>
            <a:picLocks noChangeAspect="1"/>
          </p:cNvPicPr>
          <p:nvPr/>
        </p:nvPicPr>
        <p:blipFill>
          <a:blip r:embed="rId3" cstate="print"/>
          <a:srcRect l="57569" r="10" b="3568"/>
          <a:stretch>
            <a:fillRect/>
          </a:stretch>
        </p:blipFill>
        <p:spPr>
          <a:xfrm>
            <a:off x="5364088" y="2708920"/>
            <a:ext cx="3024336" cy="38164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Ivan\Desktop\1613714703_2-p-antarktida-fon-dlya-prezentatsii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3aba879b8af8dae12cdb437edfa9d3fa.jpg"/>
          <p:cNvPicPr>
            <a:picLocks noChangeAspect="1"/>
          </p:cNvPicPr>
          <p:nvPr/>
        </p:nvPicPr>
        <p:blipFill>
          <a:blip r:embed="rId3" cstate="print"/>
          <a:srcRect r="-70" b="-58"/>
          <a:stretch>
            <a:fillRect/>
          </a:stretch>
        </p:blipFill>
        <p:spPr>
          <a:xfrm flipH="1">
            <a:off x="4037460" y="2924944"/>
            <a:ext cx="5106539" cy="3933056"/>
          </a:xfrm>
          <a:prstGeom prst="rect">
            <a:avLst/>
          </a:prstGeom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691680" y="67660"/>
            <a:ext cx="54006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Зима! Скорее на коньки!</a:t>
            </a:r>
            <a:b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Какие славные деньки!</a:t>
            </a:r>
            <a:b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выходить на лёд нельзя,</a:t>
            </a:r>
            <a:b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 непрочен он, друзья,</a:t>
            </a:r>
            <a:b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есть трещины на нём,</a:t>
            </a:r>
            <a:b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вдруг потеплело днём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Провалишься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придёт беда:</a:t>
            </a:r>
            <a:b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Зимой холодная вода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Ivan\Desktop\1613714703_2-p-antarktida-fon-dlya-prezentatsii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627784" y="720973"/>
            <a:ext cx="4464496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 тех местах, где бьют ключи.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бегут к реке ручьи.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Или где стоит завод,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Знай, что там непрочен лед.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0006-006-V-tekh-mestakh-gde-bjut-kljuchi-I-begut-k-reke-ruchi-Ili-gde-stoit.jpg"/>
          <p:cNvPicPr>
            <a:picLocks noChangeAspect="1"/>
          </p:cNvPicPr>
          <p:nvPr/>
        </p:nvPicPr>
        <p:blipFill>
          <a:blip r:embed="rId3" cstate="print"/>
          <a:srcRect r="1" b="2"/>
          <a:stretch>
            <a:fillRect/>
          </a:stretch>
        </p:blipFill>
        <p:spPr>
          <a:xfrm>
            <a:off x="3491880" y="3257600"/>
            <a:ext cx="5400600" cy="3600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Ivan\Desktop\1613714703_2-p-antarktida-fon-dlya-prezentatsii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411760" y="307127"/>
            <a:ext cx="424847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Нельзя выходить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лед в</a:t>
            </a:r>
            <a:r>
              <a:rPr kumimoji="0" lang="ru-RU" sz="2400" b="0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одиночку,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на улице темно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или плохая видимость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причине тумана или снега.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-8.jpg"/>
          <p:cNvPicPr>
            <a:picLocks noChangeAspect="1"/>
          </p:cNvPicPr>
          <p:nvPr/>
        </p:nvPicPr>
        <p:blipFill>
          <a:blip r:embed="rId3" cstate="print"/>
          <a:srcRect r="-17" b="-44"/>
          <a:stretch>
            <a:fillRect/>
          </a:stretch>
        </p:blipFill>
        <p:spPr>
          <a:xfrm flipH="1">
            <a:off x="4067943" y="2296418"/>
            <a:ext cx="3600400" cy="456158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Ivan\Desktop\1613714703_2-p-antarktida-fon-dlya-prezentatsii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mycollages-10-3.jpg"/>
          <p:cNvPicPr>
            <a:picLocks noChangeAspect="1"/>
          </p:cNvPicPr>
          <p:nvPr/>
        </p:nvPicPr>
        <p:blipFill>
          <a:blip r:embed="rId3" cstate="print"/>
          <a:srcRect r="18" b="-57"/>
          <a:stretch>
            <a:fillRect/>
          </a:stretch>
        </p:blipFill>
        <p:spPr>
          <a:xfrm>
            <a:off x="1547664" y="2969568"/>
            <a:ext cx="7056784" cy="3888432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267744" y="355964"/>
            <a:ext cx="460851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ходи зимой по льду: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Можешь ты попасть в беду –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лунку или в полынью –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загубишь жизнь свою.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Ivan\Desktop\1613714703_2-p-antarktida-fon-dlya-prezentatsii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http://fiz-kult-ura.ru/images/750d30413575f1d221f11c3cac873b37a9de8769.jpg"/>
          <p:cNvPicPr>
            <a:picLocks noChangeAspect="1" noChangeArrowheads="1"/>
          </p:cNvPicPr>
          <p:nvPr/>
        </p:nvPicPr>
        <p:blipFill>
          <a:blip r:embed="rId3" cstate="print"/>
          <a:srcRect r="-52" b="84"/>
          <a:stretch>
            <a:fillRect/>
          </a:stretch>
        </p:blipFill>
        <p:spPr bwMode="auto">
          <a:xfrm>
            <a:off x="0" y="2825552"/>
            <a:ext cx="4211960" cy="4032448"/>
          </a:xfrm>
          <a:prstGeom prst="rect">
            <a:avLst/>
          </a:prstGeom>
          <a:noFill/>
        </p:spPr>
      </p:pic>
      <p:pic>
        <p:nvPicPr>
          <p:cNvPr id="4" name="Рисунок 3" descr="depositphotos_138263552-stock-illustration-two-boys-play-ice-hockey.jpg"/>
          <p:cNvPicPr>
            <a:picLocks noChangeAspect="1"/>
          </p:cNvPicPr>
          <p:nvPr/>
        </p:nvPicPr>
        <p:blipFill>
          <a:blip r:embed="rId4" cstate="print"/>
          <a:srcRect r="-42" b="69"/>
          <a:stretch>
            <a:fillRect/>
          </a:stretch>
        </p:blipFill>
        <p:spPr>
          <a:xfrm>
            <a:off x="4214927" y="3933056"/>
            <a:ext cx="4929073" cy="2924944"/>
          </a:xfrm>
          <a:prstGeom prst="rect">
            <a:avLst/>
          </a:prstGeom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547664" y="397137"/>
            <a:ext cx="69847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играй в хоккей на тонком льду,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скатывайся на лыжах с горки на лед.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Лед может треснуть и ты окажешься</a:t>
            </a:r>
            <a:r>
              <a:rPr kumimoji="0" lang="ru-RU" sz="2400" b="0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</a:t>
            </a:r>
            <a:r>
              <a:rPr kumimoji="0" lang="ru-RU" sz="2400" b="0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ним.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134</Words>
  <Application>Microsoft Office PowerPoint</Application>
  <PresentationFormat>Экран (4:3)</PresentationFormat>
  <Paragraphs>33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Ivan</dc:creator>
  <cp:lastModifiedBy>User</cp:lastModifiedBy>
  <cp:revision>29</cp:revision>
  <dcterms:created xsi:type="dcterms:W3CDTF">2022-01-07T15:29:52Z</dcterms:created>
  <dcterms:modified xsi:type="dcterms:W3CDTF">2024-11-13T05:39:42Z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492123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S9.1.2</vt:lpwstr>
  </property>
</Properties>
</file>