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  <p:sldId id="268" r:id="rId8"/>
    <p:sldId id="267" r:id="rId9"/>
    <p:sldId id="266" r:id="rId10"/>
    <p:sldId id="265" r:id="rId11"/>
    <p:sldId id="264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785" autoAdjust="0"/>
    <p:restoredTop sz="94693" autoAdjust="0"/>
  </p:normalViewPr>
  <p:slideViewPr>
    <p:cSldViewPr>
      <p:cViewPr varScale="1">
        <p:scale>
          <a:sx n="103" d="100"/>
          <a:sy n="103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11188" y="188913"/>
            <a:ext cx="8174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ru-RU" altLang="ru-RU" b="1" dirty="0">
                <a:latin typeface="Times New Roman" pitchFamily="18" charset="0"/>
              </a:rPr>
              <a:t>Муниципальное автономное  дошкольное образовательное учреждение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ru-RU" altLang="ru-RU" b="1" dirty="0">
                <a:latin typeface="Times New Roman" pitchFamily="18" charset="0"/>
              </a:rPr>
              <a:t>детский </a:t>
            </a:r>
            <a:r>
              <a:rPr lang="ru-RU" altLang="ru-RU" b="1" dirty="0" smtClean="0">
                <a:latin typeface="Times New Roman" pitchFamily="18" charset="0"/>
              </a:rPr>
              <a:t>сад № </a:t>
            </a:r>
            <a:r>
              <a:rPr lang="ru-RU" altLang="ru-RU" b="1" dirty="0">
                <a:latin typeface="Times New Roman" pitchFamily="18" charset="0"/>
              </a:rPr>
              <a:t>19 «Теремок»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1500174"/>
            <a:ext cx="550072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«Здоровые дети- сильная страна»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Инструктор по ФИЗО МАДОУ детский сад №19 «Теремок»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Михайлова Татьяна Викторовна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https://19krv.tvoysadik.ru/upload/ts19krv_new/images/big/f0/5b/f05b6c244afe8d7c090155fef1ff27c5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28604"/>
            <a:ext cx="3527425" cy="2289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https://19krv.tvoysadik.ru/upload/ts19krv_new/images/big/b1/e0/b1e07996ac35a8bb5f2dfd141e90d9e0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11478"/>
          <a:stretch>
            <a:fillRect/>
          </a:stretch>
        </p:blipFill>
        <p:spPr bwMode="auto">
          <a:xfrm>
            <a:off x="1785918" y="3500438"/>
            <a:ext cx="4071966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642918"/>
            <a:ext cx="359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Спортивные мероприятия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785794"/>
            <a:ext cx="2418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Мои достижения</a:t>
            </a:r>
          </a:p>
        </p:txBody>
      </p:sp>
      <p:pic>
        <p:nvPicPr>
          <p:cNvPr id="5" name="Рисунок 4" descr="05201a86-1401-4047-ac2c-ad2e3c10af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665894" y="-93786"/>
            <a:ext cx="1526988" cy="2714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05d55cd1-a241-4fcd-8eaf-065b29f142c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2039919" y="4532321"/>
            <a:ext cx="1571634" cy="2794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5f67c394-3a6f-41a3-b65b-62cdf43edc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2786058"/>
            <a:ext cx="1446620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b4d50c1c-aa42-496b-8de9-64c46a6224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75216" y="1643050"/>
            <a:ext cx="1687722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488" y="271462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Спасибо за внимание!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00166" y="394692"/>
            <a:ext cx="6058133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Давайте познакомимся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Михайлова Татьяна Викторовна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рождения: 08.08.1982г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средне-специальное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Автономная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некоммерческая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дополнительного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Профессионального образования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центр «Навигатор обучения»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Переподготовка на ведение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профессиональной деятельности в сфере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Физическая культура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детский сад №19 «Теремок»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п. Нейво-Рудянка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работы: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общий 19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 данном учреждении 14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в занимаемой должности 5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Личный сайт: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www.maam.ru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/2197788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63" y="4584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4348" y="2071678"/>
            <a:ext cx="77153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«От жизнерадостности, бодрости детей зависит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 духовная жизнь, мировоззрение умственное развитие,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прочность знаний, вера в свои силы»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В.А Сухомлинский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86050" y="1928802"/>
            <a:ext cx="51435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Движение это жизнь!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Быть здоровым, быстрым, ловким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Нам помогут тренировки,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Бег, разминка, физзарядка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спортивная площадка.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57356" y="1285860"/>
            <a:ext cx="523040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Стремлюсь создать в нашем детском саду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Маленькую страну здоровья,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где живут здоровые, умные,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веселые жители.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видишь радость и интерес в глазах малышей,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желание быть с тобой как можно чаще,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чтобы постигать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удивительный мир движений.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Это дает вдохновение  и желание растить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здорового ребенка, дарить радость детям.</a:t>
            </a:r>
          </a:p>
        </p:txBody>
      </p:sp>
      <p:pic>
        <p:nvPicPr>
          <p:cNvPr id="4" name="Рисунок 3" descr="20211028_1043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5000636"/>
            <a:ext cx="2791538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220120_1014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285728"/>
            <a:ext cx="2537762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20220120_1015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4643446"/>
            <a:ext cx="3714776" cy="2091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785794"/>
            <a:ext cx="5143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формы работы с детьми по образовательной области «Физическое развитие»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Физкультурные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Спортивные праздники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Физкультурные досуги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Квест-игры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Неделя зимних игр и забав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Интерактивные тематические викторины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Индивидуальная работа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Коррекционная работа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Самостоятельная двигательно-игровая деятельность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785794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Наши физкультурные  занятия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20124_0940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357166"/>
            <a:ext cx="2283986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20220124_094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2214554"/>
            <a:ext cx="3286148" cy="1850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0220124_0942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4786322"/>
            <a:ext cx="2283986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20220124_094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8652" y="374956"/>
            <a:ext cx="4770736" cy="2685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20220124_0945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4143380"/>
            <a:ext cx="4441126" cy="25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1613682049_3-p-foni-dlya-detskoi-prezentatsii-sport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056" t="16620" r="2185" b="26511"/>
          <a:stretch>
            <a:fillRect/>
          </a:stretch>
        </p:blipFill>
        <p:spPr bwMode="auto">
          <a:xfrm>
            <a:off x="5143504" y="285728"/>
            <a:ext cx="2879725" cy="21351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C:\Users\uesr\Desktop\12.jpg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571876"/>
            <a:ext cx="4260273" cy="2343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14" y="857232"/>
            <a:ext cx="2851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педагогами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284</Words>
  <Application>Microsoft Office PowerPoint</Application>
  <PresentationFormat>Экран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Sad</dc:creator>
  <cp:lastModifiedBy>User</cp:lastModifiedBy>
  <cp:revision>32</cp:revision>
  <dcterms:created xsi:type="dcterms:W3CDTF">2022-01-13T09:06:47Z</dcterms:created>
  <dcterms:modified xsi:type="dcterms:W3CDTF">2022-02-04T05:48:35Z</dcterms:modified>
</cp:coreProperties>
</file>