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50" autoAdjust="0"/>
  </p:normalViewPr>
  <p:slideViewPr>
    <p:cSldViewPr snapToGrid="0">
      <p:cViewPr varScale="1">
        <p:scale>
          <a:sx n="85" d="100"/>
          <a:sy n="85" d="100"/>
        </p:scale>
        <p:origin x="-70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892C4-1CD7-428A-9930-53E4D1741B31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7D91A-33F1-4E41-B039-4B16CC8D4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71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23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D91A-33F1-4E41-B039-4B16CC8D4D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259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04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48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700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68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4427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137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023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4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9622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84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09191-36A0-44DD-98AD-D6947E143E6A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166EF-B4A6-454A-960B-5275FE7550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518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6000" y="6139543"/>
            <a:ext cx="918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28" y="248330"/>
            <a:ext cx="10958285" cy="6260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6000" y="5994400"/>
            <a:ext cx="1021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Выполнила: </a:t>
            </a:r>
            <a:r>
              <a:rPr lang="ru-RU" b="1" dirty="0" smtClean="0"/>
              <a:t>Кузнецова Лариса Анатольевна  воспитатель МАДОУ детский сад№19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286" y="391886"/>
            <a:ext cx="10435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антитеррористической безопасности для детей дошкольного возраста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678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5567">
        <p15:prstTrans prst="wind"/>
      </p:transition>
    </mc:Choice>
    <mc:Fallback>
      <p:transition spd="slow" advTm="55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8661" y="319314"/>
            <a:ext cx="6496050" cy="6226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49943"/>
            <a:ext cx="438649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разговаривайте с незнакомцами на улице. Незнакомые люди могут оказаться преступниками. Они внешне могут быть симпатичными и дружелюбными. Эти люди часто просят о помощи – это уловка преступников, особенно похитителей. Чаще всего преступники обращают внимание на детей, которые гуляют одни.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190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7109">
        <p15:prstTrans prst="wind"/>
      </p:transition>
    </mc:Choice>
    <mc:Fallback>
      <p:transition spd="slow" advTm="17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79" y="290286"/>
            <a:ext cx="5302363" cy="49203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290285"/>
            <a:ext cx="5184322" cy="4920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257" y="5341257"/>
            <a:ext cx="10595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берите у незнакомых людей конфеты, мороженое, игрушки – это тоже уловки преступников –похитителей.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182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755">
        <p15:prstTrans prst="wind"/>
      </p:transition>
    </mc:Choice>
    <mc:Fallback>
      <p:transition spd="slow" advTm="10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38" y="296527"/>
            <a:ext cx="6095275" cy="6264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3314" y="319314"/>
            <a:ext cx="454297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незнакомые люди предлагают прокатиться на машине, отказывайтесь не задумываясь. Потому, что это очередная уловка похитителей. Не доверяйте незнакомцам и не соглашайтесь никуда с ними идти или ехать. </a:t>
            </a: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3869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34">
        <p15:prstTrans prst="wind"/>
      </p:transition>
    </mc:Choice>
    <mc:Fallback>
      <p:transition spd="slow" advTm="13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4400" y="290286"/>
            <a:ext cx="5579517" cy="6255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5713" y="290286"/>
            <a:ext cx="505097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слишком настойчив, громко зовите на помощь</a:t>
            </a:r>
            <a:r>
              <a:rPr lang="ru-RU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постарайтесь вырваться и убежать </a:t>
            </a:r>
            <a:endParaRPr lang="ru-RU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706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345">
        <p15:prstTrans prst="wind"/>
      </p:transition>
    </mc:Choice>
    <mc:Fallback>
      <p:transition spd="slow" advTm="113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972" y="295582"/>
            <a:ext cx="3628741" cy="6293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4514" y="295582"/>
            <a:ext cx="3954140" cy="6293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1371" y="295582"/>
            <a:ext cx="306251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все таки оказались в заложниках у бандитов – террористов, нужно стараться не раздражать захватчиков, не кричать, не плакать, а выполнять их требования.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335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005">
        <p15:prstTrans prst="wind"/>
      </p:transition>
    </mc:Choice>
    <mc:Fallback>
      <p:transition spd="slow" advTm="130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718" y="290287"/>
            <a:ext cx="4492826" cy="6255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771" y="290287"/>
            <a:ext cx="6299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постараться успокоиться и ждать освобождения.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3103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462">
        <p15:prstTrans prst="wind"/>
      </p:transition>
    </mc:Choice>
    <mc:Fallback>
      <p:transition spd="slow" advTm="114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132" y="327933"/>
            <a:ext cx="7136039" cy="48681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2425" y="327933"/>
            <a:ext cx="3562350" cy="6247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132" y="5312229"/>
            <a:ext cx="6903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и специально обученные люди всегда придут к вам на помощь.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0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575">
        <p15:prstTrans prst="wind"/>
      </p:transition>
    </mc:Choice>
    <mc:Fallback>
      <p:transition spd="slow" advTm="115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451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800" y="493486"/>
            <a:ext cx="4151086" cy="483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1144" y="5457371"/>
            <a:ext cx="9173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Спасибо за внимание!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52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Click="0" advTm="6548">
        <p15:prstTrans prst="wind"/>
      </p:transition>
    </mc:Choice>
    <mc:Fallback>
      <p:transition spd="slow" advClick="0" advTm="65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829" y="478971"/>
            <a:ext cx="104502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определение понятиям «терроризм», «террорист». Учить детей противостоять опасности и защищать себя в экстремальных ситуациях. Довести до сознания детей важность соблюдения правил антитеррористической безопасности.</a:t>
            </a:r>
            <a:endParaRPr lang="ru-RU" sz="4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118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126">
        <p15:prstTrans prst="wind"/>
      </p:transition>
    </mc:Choice>
    <mc:Fallback>
      <p:transition spd="slow" advTm="111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99" y="319314"/>
            <a:ext cx="5544457" cy="62556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99196" y="319313"/>
            <a:ext cx="5355775" cy="62556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слово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чаще стало появляться в журналах, газетах, на телевидении, в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соц.сетях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 реальной жизни.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 «Терроризм»?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«Терроризм»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совершение взрыва, поджога или иных действий, создающих опасность гибели людей.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964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5000" advClick="0" advTm="15658">
        <p15:prstTrans prst="wind"/>
      </p:transition>
    </mc:Choice>
    <mc:Fallback>
      <p:transition spd="slow" advClick="0" advTm="156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143" y="319315"/>
            <a:ext cx="10827657" cy="5109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9714" y="1712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3142" y="5059011"/>
            <a:ext cx="10827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Люди, которых называют </a:t>
            </a: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террористами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совершают взрывы, захватывают заложников, не щадя ни женщин ни детей.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7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992">
        <p15:prstTrans prst="wind"/>
      </p:transition>
    </mc:Choice>
    <mc:Fallback>
      <p:transition spd="slow" advTm="109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8171" y="304800"/>
            <a:ext cx="4789714" cy="6255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628" y="304800"/>
            <a:ext cx="59944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Бандитам – террористам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нравится, когда все страдают, поэтому они начинают придумывать разные способы уничтожения людей.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697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352">
        <p15:prstTrans prst="wind"/>
      </p:transition>
    </mc:Choice>
    <mc:Fallback>
      <p:transition spd="slow" advTm="13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7658" y="319314"/>
            <a:ext cx="1091474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 с некоторыми правилами антитеррористической безопасности: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террористическому акту невозможно подготовиться заранее, поэтому следует всегда быть бдительным.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правило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избегайте без необходимости посещения мест и мероприятий, которые могут привлечь внимание террористов.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это: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 массовых скоплений людей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658" y="2594928"/>
            <a:ext cx="5210628" cy="38929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543" y="2594928"/>
            <a:ext cx="5442857" cy="389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914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195">
        <p15:prstTrans prst="wind"/>
      </p:transition>
    </mc:Choice>
    <mc:Fallback>
      <p:transition spd="slow" advTm="131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6342742" y="3668931"/>
            <a:ext cx="51909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многолюдные мероприятия с тысячами участников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опулярные развлекательные центры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81" y="332237"/>
            <a:ext cx="5078605" cy="3096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081" y="3541486"/>
            <a:ext cx="5078602" cy="29425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201" y="332237"/>
            <a:ext cx="5374511" cy="309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00692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123">
        <p15:prstTrans prst="wind"/>
      </p:transition>
    </mc:Choice>
    <mc:Fallback>
      <p:transition spd="slow" advTm="11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857" y="322943"/>
            <a:ext cx="5065487" cy="41860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171" y="322943"/>
            <a:ext cx="5094515" cy="4186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171" y="4862286"/>
            <a:ext cx="108421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на улице пакет, красивую сумочку, мобильный телефон или игрушку, то к этим предметам нельзя подходить и брать в руки, так как в них может быть заложено взрывное устройство.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1474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724">
        <p15:prstTrans prst="wind"/>
      </p:transition>
    </mc:Choice>
    <mc:Fallback>
      <p:transition spd="slow" advTm="10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omfort\Desktop\0_9ff7a_4a9be65c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971" y="279399"/>
            <a:ext cx="6858000" cy="62955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13068" y="497113"/>
            <a:ext cx="38822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нашли такой предмет, нужно сразу сообщить взрослым, а они позвонят в полицию или в специальную службу, которая определит, опасный данный предмет или нет.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3596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1245">
        <p15:prstTrans prst="wind"/>
      </p:transition>
    </mc:Choice>
    <mc:Fallback>
      <p:transition spd="slow" advTm="1124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428</Words>
  <Application>Microsoft Office PowerPoint</Application>
  <PresentationFormat>Произвольный</PresentationFormat>
  <Paragraphs>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komfort</dc:creator>
  <cp:lastModifiedBy>Наш</cp:lastModifiedBy>
  <cp:revision>22</cp:revision>
  <dcterms:created xsi:type="dcterms:W3CDTF">2018-10-03T23:42:10Z</dcterms:created>
  <dcterms:modified xsi:type="dcterms:W3CDTF">2021-02-07T17:45:30Z</dcterms:modified>
</cp:coreProperties>
</file>