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3" r:id="rId3"/>
    <p:sldId id="274" r:id="rId4"/>
    <p:sldId id="275" r:id="rId5"/>
    <p:sldId id="276" r:id="rId6"/>
    <p:sldId id="280" r:id="rId7"/>
    <p:sldId id="281" r:id="rId8"/>
    <p:sldId id="277" r:id="rId9"/>
    <p:sldId id="257" r:id="rId10"/>
    <p:sldId id="258" r:id="rId11"/>
    <p:sldId id="259" r:id="rId12"/>
    <p:sldId id="260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104" y="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0C0B-465F-40A7-AF7A-E1255F643B1F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A0C0B-465F-40A7-AF7A-E1255F643B1F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B916F-7B99-48BF-95A0-1E81FA0D0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28991" cy="87060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6308614"/>
            <a:ext cx="8928991" cy="18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7" name="Picture 7" descr="C:\Documents and Settings\Admin\Рабочий стол\Обложка брошюры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772797" cy="36724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 descr="C:\Documents and Settings\Admin\Рабочий стол\а брошюры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4181730"/>
            <a:ext cx="3995737" cy="18653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5984" y="642918"/>
            <a:ext cx="51125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автономное  дошкольное образовательное </a:t>
            </a:r>
            <a:r>
              <a:rPr lang="ru-RU" sz="2000" b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учреждение </a:t>
            </a:r>
            <a:r>
              <a:rPr lang="ru-RU" sz="2000" b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детский сад№19 «Теремок»</a:t>
            </a:r>
            <a:endParaRPr lang="ru-RU" sz="2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232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966" y="1910728"/>
            <a:ext cx="392909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быстро ляг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прикрой голову руками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опасайся падения штукатурки, арматуры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держись подальше от окон, шкафов, полок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беги, не пользуйся лифтом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опасайся застекленных поверхностей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держись ближе к дверным проёмам в несущих стенах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Администратор\Рабочий стол\1_files\slide0001-2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30635" y="4929198"/>
            <a:ext cx="2857520" cy="110091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352364"/>
            <a:ext cx="3732689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помещении возможен взрыв,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20439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28574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351891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41895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459048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524265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214811" y="928670"/>
          <a:ext cx="4771798" cy="4707168"/>
        </p:xfrm>
        <a:graphic>
          <a:graphicData uri="http://schemas.openxmlformats.org/presentationml/2006/ole">
            <p:oleObj spid="_x0000_s3085" name="CorelDRAW" r:id="rId4" imgW="1328400" imgH="1311120" progId="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517314" y="428604"/>
            <a:ext cx="69762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7" name="Пятно 1 16"/>
          <p:cNvSpPr/>
          <p:nvPr/>
        </p:nvSpPr>
        <p:spPr>
          <a:xfrm>
            <a:off x="4500562" y="4857760"/>
            <a:ext cx="2000264" cy="185738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24541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428596" y="28667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мка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39880966"/>
              </p:ext>
            </p:extLst>
          </p:nvPr>
        </p:nvGraphicFramePr>
        <p:xfrm>
          <a:off x="4453862" y="785793"/>
          <a:ext cx="4643438" cy="3735023"/>
        </p:xfrm>
        <a:graphic>
          <a:graphicData uri="http://schemas.openxmlformats.org/presentationml/2006/ole">
            <p:oleObj spid="_x0000_s5163" name="CorelDRAW" r:id="rId3" imgW="1856160" imgH="1492200" progId="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9180" y="1959012"/>
            <a:ext cx="44291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беги к месту взрыва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интересуйся, почему происходит взрыв у случайных прохожих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отбеги подальше в сторону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спрячься за угол, выступ здания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быстро ляг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прикрой голову руками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опасайся падения столбов и линий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электропередач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старайся укрыться, но вдали от высотных зданий и сооружений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85728"/>
            <a:ext cx="69762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9" name="Пятно 1 8"/>
          <p:cNvSpPr/>
          <p:nvPr/>
        </p:nvSpPr>
        <p:spPr>
          <a:xfrm>
            <a:off x="5000628" y="3714752"/>
            <a:ext cx="1357322" cy="1214446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8554" y="369024"/>
            <a:ext cx="3213380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возможен взрыв на улице,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09693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56264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9383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34845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475182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42002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4572000" y="4714884"/>
          <a:ext cx="967612" cy="1428760"/>
        </p:xfrm>
        <a:graphic>
          <a:graphicData uri="http://schemas.openxmlformats.org/presentationml/2006/ole">
            <p:oleObj spid="_x0000_s5164" name="CorelDRAW" r:id="rId4" imgW="4312440" imgH="6366960" progId="">
              <p:embed/>
            </p:oleObj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5572132" y="5143512"/>
          <a:ext cx="1063625" cy="1571625"/>
        </p:xfrm>
        <a:graphic>
          <a:graphicData uri="http://schemas.openxmlformats.org/presentationml/2006/ole">
            <p:oleObj spid="_x0000_s5165" name="CorelDRAW" r:id="rId5" imgW="4312440" imgH="6366960" progId="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6385868" y="3857628"/>
          <a:ext cx="1900907" cy="1214446"/>
        </p:xfrm>
        <a:graphic>
          <a:graphicData uri="http://schemas.openxmlformats.org/presentationml/2006/ole">
            <p:oleObj spid="_x0000_s5166" name="CorelDRAW CMX" r:id="rId6" imgW="3579840" imgH="2287800" progId="">
              <p:embed/>
            </p:oleObj>
          </a:graphicData>
        </a:graphic>
      </p:graphicFrame>
      <p:sp>
        <p:nvSpPr>
          <p:cNvPr id="17" name="Блок-схема: узел 16"/>
          <p:cNvSpPr/>
          <p:nvPr/>
        </p:nvSpPr>
        <p:spPr>
          <a:xfrm>
            <a:off x="428596" y="250030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428596" y="314324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9" name="Object 13"/>
          <p:cNvGraphicFramePr>
            <a:graphicFrameLocks noChangeAspect="1"/>
          </p:cNvGraphicFramePr>
          <p:nvPr/>
        </p:nvGraphicFramePr>
        <p:xfrm>
          <a:off x="4302137" y="500042"/>
          <a:ext cx="4341829" cy="3354558"/>
        </p:xfrm>
        <a:graphic>
          <a:graphicData uri="http://schemas.openxmlformats.org/presentationml/2006/ole">
            <p:oleObj spid="_x0000_s4155" name="CorelDRAW CMX" r:id="rId3" imgW="2682720" imgH="2073240" progId="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9182" y="2228409"/>
            <a:ext cx="364333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стой у окна, даже если оно закрыто занавеской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поднимайся выше уровня подоконника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входи в комнату, со стороны которой слышны выстрелы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позвони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подходи ни к окну, ни к дверям, если будут звать и говорить, что это милиция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позвони родителям и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сообщи им о выстрелах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3929058" y="1475468"/>
          <a:ext cx="1785950" cy="2024970"/>
        </p:xfrm>
        <a:graphic>
          <a:graphicData uri="http://schemas.openxmlformats.org/presentationml/2006/ole">
            <p:oleObj spid="_x0000_s4156" name="CorelDRAW" r:id="rId4" imgW="4203360" imgH="4765680" progId="">
              <p:embed/>
            </p:oleObj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4929190" y="2643182"/>
          <a:ext cx="1785938" cy="2025650"/>
        </p:xfrm>
        <a:graphic>
          <a:graphicData uri="http://schemas.openxmlformats.org/presentationml/2006/ole">
            <p:oleObj spid="_x0000_s4157" name="CorelDRAW" r:id="rId5" imgW="4203360" imgH="4765680" progId="">
              <p:embed/>
            </p:oleObj>
          </a:graphicData>
        </a:graphic>
      </p:graphicFrame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643306" y="4857760"/>
          <a:ext cx="3786214" cy="1748998"/>
        </p:xfrm>
        <a:graphic>
          <a:graphicData uri="http://schemas.openxmlformats.org/presentationml/2006/ole">
            <p:oleObj spid="_x0000_s4158" name="CorelDRAW" r:id="rId6" imgW="7212600" imgH="3332160" progId="">
              <p:embed/>
            </p:oleObj>
          </a:graphicData>
        </a:graphic>
      </p:graphicFrame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7215206" y="500042"/>
            <a:ext cx="1214446" cy="92869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7250925" y="607199"/>
            <a:ext cx="1143008" cy="7858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00034" y="352364"/>
            <a:ext cx="3400739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ты, находясь в помещении, 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услышал выстрелы,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36666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304655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7055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5005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492919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585789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7143768" y="3143248"/>
          <a:ext cx="1785937" cy="2025650"/>
        </p:xfrm>
        <a:graphic>
          <a:graphicData uri="http://schemas.openxmlformats.org/presentationml/2006/ole">
            <p:oleObj spid="_x0000_s4159" name="CorelDRAW" r:id="rId7" imgW="4203360" imgH="4765680" progId="">
              <p:embed/>
            </p:oleObj>
          </a:graphicData>
        </a:graphic>
      </p:graphicFrame>
      <p:sp>
        <p:nvSpPr>
          <p:cNvPr id="7" name="Пятно 1 6"/>
          <p:cNvSpPr/>
          <p:nvPr/>
        </p:nvSpPr>
        <p:spPr>
          <a:xfrm>
            <a:off x="7286644" y="4643446"/>
            <a:ext cx="1428760" cy="114300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мка 1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3674" y="1928802"/>
            <a:ext cx="392909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кричи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плачь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капризничай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жалуйся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паникуй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встречайся взглядом с террористами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вспоминай что-нибудь хорошее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выполняй требования террористов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экономь силы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0064" y="352364"/>
            <a:ext cx="2878994" cy="163121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попал в заложники,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207167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28596" y="248183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28574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327688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364331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550070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4429124" y="642918"/>
          <a:ext cx="1557337" cy="2905125"/>
        </p:xfrm>
        <a:graphic>
          <a:graphicData uri="http://schemas.openxmlformats.org/presentationml/2006/ole">
            <p:oleObj spid="_x0000_s6202" name="CorelDRAW" r:id="rId3" imgW="2834640" imgH="5288760" progId="">
              <p:embed/>
            </p:oleObj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5715008" y="214290"/>
          <a:ext cx="1557337" cy="2905125"/>
        </p:xfrm>
        <a:graphic>
          <a:graphicData uri="http://schemas.openxmlformats.org/presentationml/2006/ole">
            <p:oleObj spid="_x0000_s6203" name="CorelDRAW" r:id="rId4" imgW="2834640" imgH="5288760" progId="">
              <p:embed/>
            </p:oleObj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4143372" y="2553166"/>
          <a:ext cx="3214710" cy="4090544"/>
        </p:xfrm>
        <a:graphic>
          <a:graphicData uri="http://schemas.openxmlformats.org/presentationml/2006/ole">
            <p:oleObj spid="_x0000_s6204" name="CorelDRAW" r:id="rId5" imgW="1438560" imgH="1830600" progId="">
              <p:embed/>
            </p:oleObj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7358082" y="3714752"/>
          <a:ext cx="1557337" cy="2905125"/>
        </p:xfrm>
        <a:graphic>
          <a:graphicData uri="http://schemas.openxmlformats.org/presentationml/2006/ole">
            <p:oleObj spid="_x0000_s6205" name="CorelDRAW" r:id="rId6" imgW="2834640" imgH="5288760" progId="">
              <p:embed/>
            </p:oleObj>
          </a:graphicData>
        </a:graphic>
      </p:graphicFrame>
      <p:sp>
        <p:nvSpPr>
          <p:cNvPr id="15" name="Блок-схема: узел 14"/>
          <p:cNvSpPr/>
          <p:nvPr/>
        </p:nvSpPr>
        <p:spPr>
          <a:xfrm>
            <a:off x="428596" y="407194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472412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428596" y="510901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89" name="Picture 45" descr="Painted Children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6255" y="2371485"/>
            <a:ext cx="1974561" cy="148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85786" y="1325562"/>
          <a:ext cx="7572428" cy="34466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93107"/>
                <a:gridCol w="1893107"/>
                <a:gridCol w="1893107"/>
                <a:gridCol w="1893107"/>
              </a:tblGrid>
              <a:tr h="1113068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Единая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служба спасения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Полиция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Скорая помощь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9148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Стационарный телефон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14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МТС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14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Мегафон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020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030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141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Би-Лайн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*01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*02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*03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57158" y="3929066"/>
          <a:ext cx="2932113" cy="2490787"/>
        </p:xfrm>
        <a:graphic>
          <a:graphicData uri="http://schemas.openxmlformats.org/presentationml/2006/ole">
            <p:oleObj spid="_x0000_s1036" name="CorelDRAW CMX" r:id="rId3" imgW="2770560" imgH="2352960" progId="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65672" y="500042"/>
            <a:ext cx="6204264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НОМЕРА ЭКСТРЕННЫХ ТЕЛЕФОНОВ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3200" y="5000636"/>
            <a:ext cx="5102422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случае возникновения любой беды</a:t>
            </a:r>
          </a:p>
          <a:p>
            <a:pPr algn="r"/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воните по единому телефону</a:t>
            </a:r>
          </a:p>
          <a:p>
            <a:pPr algn="r"/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спасения МЧС России - </a:t>
            </a:r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912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3321970" y="1357298"/>
          <a:ext cx="5679185" cy="2928957"/>
        </p:xfrm>
        <a:graphic>
          <a:graphicData uri="http://schemas.openxmlformats.org/presentationml/2006/ole">
            <p:oleObj spid="_x0000_s12333" name="CorelDRAW CMX" r:id="rId3" imgW="4599360" imgH="2371680" progId="">
              <p:embed/>
            </p:oleObj>
          </a:graphicData>
        </a:graphic>
      </p:graphicFrame>
      <p:sp>
        <p:nvSpPr>
          <p:cNvPr id="8" name="Пятно 1 7"/>
          <p:cNvSpPr/>
          <p:nvPr/>
        </p:nvSpPr>
        <p:spPr>
          <a:xfrm>
            <a:off x="5500694" y="3286124"/>
            <a:ext cx="1428760" cy="185738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7143768" y="4643446"/>
          <a:ext cx="1477944" cy="1718994"/>
        </p:xfrm>
        <a:graphic>
          <a:graphicData uri="http://schemas.openxmlformats.org/presentationml/2006/ole">
            <p:oleObj spid="_x0000_s12334" name="CorelDRAW" r:id="rId4" imgW="2381760" imgH="2770560" progId="">
              <p:embed/>
            </p:oleObj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2428860" y="4000504"/>
          <a:ext cx="1506047" cy="1436690"/>
        </p:xfrm>
        <a:graphic>
          <a:graphicData uri="http://schemas.openxmlformats.org/presentationml/2006/ole">
            <p:oleObj spid="_x0000_s12335" name="CorelDRAW" r:id="rId5" imgW="1140480" imgH="1087560" progId="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357290" y="500042"/>
            <a:ext cx="6407588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ВЗРЫВЫ В ОБЩЕСТВЕННЫХ МЕСТАХ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1632884"/>
            <a:ext cx="3000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Общественные места – это рынки, остановки городского транспорта, магазины,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посёлки,супермаркеты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площади, парки.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5643578"/>
            <a:ext cx="4928529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Старайтесь не поддаваться панике,</a:t>
            </a:r>
          </a:p>
          <a:p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не произошло!</a:t>
            </a:r>
            <a:endParaRPr lang="ru-RU" sz="23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5214942" y="4286256"/>
          <a:ext cx="1325873" cy="1928826"/>
        </p:xfrm>
        <a:graphic>
          <a:graphicData uri="http://schemas.openxmlformats.org/presentationml/2006/ole">
            <p:oleObj spid="_x0000_s12336" name="CorelDRAW" r:id="rId6" imgW="1276560" imgH="1856520" progId="">
              <p:embed/>
            </p:oleObj>
          </a:graphicData>
        </a:graphic>
      </p:graphicFrame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65893735"/>
              </p:ext>
            </p:extLst>
          </p:nvPr>
        </p:nvGraphicFramePr>
        <p:xfrm>
          <a:off x="4237838" y="3271303"/>
          <a:ext cx="4830142" cy="3545690"/>
        </p:xfrm>
        <a:graphic>
          <a:graphicData uri="http://schemas.openxmlformats.org/presentationml/2006/ole">
            <p:oleObj spid="_x0000_s14365" name="CorelDRAW" r:id="rId3" imgW="3367080" imgH="2471760" progId="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761410" y="500042"/>
            <a:ext cx="361086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ПОХИЩЕНИЕ ДЕТЕЙ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180" y="1571612"/>
            <a:ext cx="55007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держаться подальше от дороги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продумывать безопасные маршруты передвижения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стараться не ходить в одиночку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забывать правила пользования мобильными телефонами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1724" y="5286388"/>
            <a:ext cx="3303020" cy="11541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Старайтесь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поддаваться панике,</a:t>
            </a:r>
          </a:p>
          <a:p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не произошло!</a:t>
            </a:r>
            <a:endParaRPr lang="ru-RU" sz="23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171448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225149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308104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28596" y="363407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346" name="Object 10"/>
          <p:cNvGraphicFramePr>
            <a:graphicFrameLocks noChangeAspect="1"/>
          </p:cNvGraphicFramePr>
          <p:nvPr/>
        </p:nvGraphicFramePr>
        <p:xfrm>
          <a:off x="5786446" y="1428736"/>
          <a:ext cx="2286017" cy="1578220"/>
        </p:xfrm>
        <a:graphic>
          <a:graphicData uri="http://schemas.openxmlformats.org/presentationml/2006/ole">
            <p:oleObj spid="_x0000_s14366" name="CorelDRAW" r:id="rId4" imgW="1856160" imgH="1281240" progId="">
              <p:embed/>
            </p:oleObj>
          </a:graphicData>
        </a:graphic>
      </p:graphicFrame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4386286" y="3786190"/>
          <a:ext cx="3471862" cy="2833687"/>
        </p:xfrm>
        <a:graphic>
          <a:graphicData uri="http://schemas.openxmlformats.org/presentationml/2006/ole">
            <p:oleObj spid="_x0000_s13334" name="CorelDRAW" r:id="rId3" imgW="3281040" imgH="2677680" progId="">
              <p:embed/>
            </p:oleObj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5547016" y="82666"/>
          <a:ext cx="3454139" cy="3346334"/>
        </p:xfrm>
        <a:graphic>
          <a:graphicData uri="http://schemas.openxmlformats.org/presentationml/2006/ole">
            <p:oleObj spid="_x0000_s13335" name="CorelDRAW" r:id="rId4" imgW="4710240" imgH="4563360" progId="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17916" y="500042"/>
            <a:ext cx="389215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ЗАХВАТ ЗАЛОЖНИКОВ</a:t>
            </a:r>
            <a:endParaRPr lang="ru-RU" sz="25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643446"/>
            <a:ext cx="388401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Старайтесь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поддаваться панике,</a:t>
            </a:r>
          </a:p>
          <a:p>
            <a:r>
              <a:rPr lang="ru-RU" sz="23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не произошло!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Помните,</a:t>
            </a:r>
          </a:p>
          <a:p>
            <a:r>
              <a:rPr lang="ru-RU" sz="23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вас обязательно спасут!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910" y="1643050"/>
            <a:ext cx="37862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паниковать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отвлекаться от происходящего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делать резких движений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падать духом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запомнить всё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17859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233217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288520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341297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396601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мка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slide0001-7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tretch>
            <a:fillRect/>
          </a:stretch>
        </p:blipFill>
        <p:spPr>
          <a:xfrm>
            <a:off x="5895592" y="3935372"/>
            <a:ext cx="3102864" cy="2779776"/>
          </a:xfrm>
          <a:prstGeom prst="rect">
            <a:avLst/>
          </a:prstGeom>
        </p:spPr>
      </p:pic>
      <p:pic>
        <p:nvPicPr>
          <p:cNvPr id="16" name="Рисунок 15" descr="slide0001-2.jpg"/>
          <p:cNvPicPr>
            <a:picLocks noChangeAspect="1"/>
          </p:cNvPicPr>
          <p:nvPr/>
        </p:nvPicPr>
        <p:blipFill>
          <a:blip r:embed="rId3" cstate="screen">
            <a:lum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72198" y="881806"/>
            <a:ext cx="3042480" cy="2761508"/>
          </a:xfrm>
          <a:prstGeom prst="rect">
            <a:avLst/>
          </a:prstGeom>
        </p:spPr>
      </p:pic>
      <p:pic>
        <p:nvPicPr>
          <p:cNvPr id="17" name="Рисунок 16" descr="slide0001-3.jpg"/>
          <p:cNvPicPr>
            <a:picLocks noChangeAspect="1"/>
          </p:cNvPicPr>
          <p:nvPr/>
        </p:nvPicPr>
        <p:blipFill>
          <a:blip r:embed="rId4" cstate="screen">
            <a:lum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143240" y="708470"/>
            <a:ext cx="3012000" cy="2791968"/>
          </a:xfrm>
          <a:prstGeom prst="rect">
            <a:avLst/>
          </a:prstGeom>
        </p:spPr>
      </p:pic>
      <p:pic>
        <p:nvPicPr>
          <p:cNvPr id="18" name="Рисунок 17" descr="slide0001-4.jpg"/>
          <p:cNvPicPr>
            <a:picLocks noChangeAspect="1"/>
          </p:cNvPicPr>
          <p:nvPr/>
        </p:nvPicPr>
        <p:blipFill>
          <a:blip r:embed="rId5" cstate="screen">
            <a:lum contrast="3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5965322" y="274884"/>
            <a:ext cx="3054716" cy="2725488"/>
          </a:xfrm>
          <a:prstGeom prst="rect">
            <a:avLst/>
          </a:prstGeom>
        </p:spPr>
      </p:pic>
      <p:pic>
        <p:nvPicPr>
          <p:cNvPr id="19" name="Рисунок 18" descr="slide0001-6.jpg"/>
          <p:cNvPicPr>
            <a:picLocks noChangeAspect="1"/>
          </p:cNvPicPr>
          <p:nvPr/>
        </p:nvPicPr>
        <p:blipFill>
          <a:blip r:embed="rId6" cstate="screen">
            <a:lum contrast="30000"/>
          </a:blip>
          <a:stretch>
            <a:fillRect/>
          </a:stretch>
        </p:blipFill>
        <p:spPr>
          <a:xfrm>
            <a:off x="3000364" y="3606948"/>
            <a:ext cx="3194304" cy="2822448"/>
          </a:xfrm>
          <a:prstGeom prst="rect">
            <a:avLst/>
          </a:prstGeom>
        </p:spPr>
      </p:pic>
      <p:pic>
        <p:nvPicPr>
          <p:cNvPr id="20" name="Рисунок 19" descr="slide0001-5.jpg"/>
          <p:cNvPicPr>
            <a:picLocks noChangeAspect="1"/>
          </p:cNvPicPr>
          <p:nvPr/>
        </p:nvPicPr>
        <p:blipFill>
          <a:blip r:embed="rId7" cstate="screen">
            <a:lum contrast="30000"/>
          </a:blip>
          <a:stretch>
            <a:fillRect/>
          </a:stretch>
        </p:blipFill>
        <p:spPr>
          <a:xfrm>
            <a:off x="142844" y="3894414"/>
            <a:ext cx="3066288" cy="2749296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285720" y="1000108"/>
            <a:ext cx="1500198" cy="5000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/>
              <a:t>Какойк</a:t>
            </a:r>
            <a:endParaRPr lang="ru-RU" sz="9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20026" y="1000108"/>
            <a:ext cx="1440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Какой классный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телефон</a:t>
            </a:r>
            <a:r>
              <a:rPr lang="ru-RU" sz="1400" dirty="0" smtClean="0">
                <a:solidFill>
                  <a:srgbClr val="C00000"/>
                </a:solidFill>
              </a:rPr>
              <a:t>!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19675" y="244784"/>
            <a:ext cx="3038011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ЛОЖНЫЙ ВЫЗОВ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00232" y="1000108"/>
            <a:ext cx="1071570" cy="8572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14678" y="2928934"/>
            <a:ext cx="1500198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47976" y="3571876"/>
            <a:ext cx="2195528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76286" y="4214818"/>
            <a:ext cx="1452573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215206" y="4133854"/>
            <a:ext cx="1285884" cy="5095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000232" y="942958"/>
            <a:ext cx="10715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Стой!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Не бери!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А вдруг там бомба!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70214" y="2943222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Давай вызовем полицию!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1538" y="4262443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Не подходить!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03485" y="3635363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Классно! Один звонок, и столько шума…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62791" y="4110042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Вы молодцы, ребята!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0" name="Рамка 2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0001-7.jpg"/>
          <p:cNvPicPr>
            <a:picLocks noChangeAspect="1"/>
          </p:cNvPicPr>
          <p:nvPr/>
        </p:nvPicPr>
        <p:blipFill>
          <a:blip r:embed="rId2" cstate="screen">
            <a:lum contrast="30000"/>
          </a:blip>
          <a:stretch>
            <a:fillRect/>
          </a:stretch>
        </p:blipFill>
        <p:spPr>
          <a:xfrm>
            <a:off x="5786446" y="3286124"/>
            <a:ext cx="3206496" cy="2816352"/>
          </a:xfrm>
          <a:prstGeom prst="rect">
            <a:avLst/>
          </a:prstGeom>
        </p:spPr>
      </p:pic>
      <p:pic>
        <p:nvPicPr>
          <p:cNvPr id="3" name="Рисунок 2" descr="slide0001-3.jpg"/>
          <p:cNvPicPr>
            <a:picLocks noChangeAspect="1"/>
          </p:cNvPicPr>
          <p:nvPr/>
        </p:nvPicPr>
        <p:blipFill>
          <a:blip r:embed="rId3" cstate="screen">
            <a:lum contrast="30000"/>
          </a:blip>
          <a:stretch>
            <a:fillRect/>
          </a:stretch>
        </p:blipFill>
        <p:spPr>
          <a:xfrm>
            <a:off x="142844" y="142852"/>
            <a:ext cx="3346704" cy="3176016"/>
          </a:xfrm>
          <a:prstGeom prst="rect">
            <a:avLst/>
          </a:prstGeom>
        </p:spPr>
      </p:pic>
      <p:pic>
        <p:nvPicPr>
          <p:cNvPr id="4" name="Рисунок 3" descr="slide0001-4.jpg"/>
          <p:cNvPicPr>
            <a:picLocks noChangeAspect="1"/>
          </p:cNvPicPr>
          <p:nvPr/>
        </p:nvPicPr>
        <p:blipFill>
          <a:blip r:embed="rId4" cstate="screen">
            <a:lum contrast="30000"/>
          </a:blip>
          <a:stretch>
            <a:fillRect/>
          </a:stretch>
        </p:blipFill>
        <p:spPr>
          <a:xfrm>
            <a:off x="140394" y="3571876"/>
            <a:ext cx="3090672" cy="2877312"/>
          </a:xfrm>
          <a:prstGeom prst="rect">
            <a:avLst/>
          </a:prstGeom>
        </p:spPr>
      </p:pic>
      <p:pic>
        <p:nvPicPr>
          <p:cNvPr id="5" name="Рисунок 4" descr="slide0001-6.jpg"/>
          <p:cNvPicPr>
            <a:picLocks noChangeAspect="1"/>
          </p:cNvPicPr>
          <p:nvPr/>
        </p:nvPicPr>
        <p:blipFill>
          <a:blip r:embed="rId5" cstate="screen">
            <a:lum contrast="30000"/>
          </a:blip>
          <a:stretch>
            <a:fillRect/>
          </a:stretch>
        </p:blipFill>
        <p:spPr>
          <a:xfrm>
            <a:off x="3071802" y="3870030"/>
            <a:ext cx="3133344" cy="2773680"/>
          </a:xfrm>
          <a:prstGeom prst="rect">
            <a:avLst/>
          </a:prstGeom>
        </p:spPr>
      </p:pic>
      <p:pic>
        <p:nvPicPr>
          <p:cNvPr id="6" name="Рисунок 5" descr="slide0001-2.jpg"/>
          <p:cNvPicPr>
            <a:picLocks noChangeAspect="1"/>
          </p:cNvPicPr>
          <p:nvPr/>
        </p:nvPicPr>
        <p:blipFill>
          <a:blip r:embed="rId6" cstate="screen">
            <a:lum contrast="30000"/>
          </a:blip>
          <a:stretch>
            <a:fillRect/>
          </a:stretch>
        </p:blipFill>
        <p:spPr>
          <a:xfrm>
            <a:off x="3214678" y="642918"/>
            <a:ext cx="3078480" cy="2761488"/>
          </a:xfrm>
          <a:prstGeom prst="rect">
            <a:avLst/>
          </a:prstGeom>
        </p:spPr>
      </p:pic>
      <p:pic>
        <p:nvPicPr>
          <p:cNvPr id="7" name="Рисунок 6" descr="slide0001-5.jpg"/>
          <p:cNvPicPr>
            <a:picLocks noChangeAspect="1"/>
          </p:cNvPicPr>
          <p:nvPr/>
        </p:nvPicPr>
        <p:blipFill>
          <a:blip r:embed="rId7" cstate="screen">
            <a:lum contrast="30000"/>
          </a:blip>
          <a:stretch>
            <a:fillRect/>
          </a:stretch>
        </p:blipFill>
        <p:spPr>
          <a:xfrm>
            <a:off x="5929322" y="214290"/>
            <a:ext cx="3060192" cy="270662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42844" y="206339"/>
            <a:ext cx="928694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14546" y="500042"/>
            <a:ext cx="1214446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2066" y="1428736"/>
            <a:ext cx="1571636" cy="9286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86446" y="3314698"/>
            <a:ext cx="1357322" cy="4714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5786" y="3519488"/>
            <a:ext cx="2357454" cy="5524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29058" y="3957641"/>
            <a:ext cx="1714512" cy="5000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20" y="4062416"/>
            <a:ext cx="1357322" cy="4381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00562" y="4500570"/>
            <a:ext cx="785818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42976" y="5329251"/>
            <a:ext cx="1428760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74701" y="247801"/>
            <a:ext cx="852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Круто!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24071" y="504805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Давай ещё так сделаем!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53029" y="1533512"/>
            <a:ext cx="1428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Тут подброшен пакет! В нём что-то тикает…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6749" y="3576639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Мальчики! Вы не видели, кто оставил пакет?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3345" y="401955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Я видела! Это они бросили!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52501" y="5286388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Докладываю!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Ложный вызов.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24308" y="3943354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Пока мы вас поставим на учёт.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0" y="4538671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И всё?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15021" y="3286125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Ждите повестку в суд.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6" name="Рамка 2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5984" y="1071546"/>
            <a:ext cx="4571957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ПАМЯТКА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ЗНАНИЯМ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БЕЗОПАСНОСТИ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ДЕТЕЙ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4572000" y="4357694"/>
          <a:ext cx="3824255" cy="1912128"/>
        </p:xfrm>
        <a:graphic>
          <a:graphicData uri="http://schemas.openxmlformats.org/presentationml/2006/ole">
            <p:oleObj spid="_x0000_s33813" name="CorelDRAW" r:id="rId3" imgW="5513760" imgH="2756880" progId="">
              <p:embed/>
            </p:oleObj>
          </a:graphicData>
        </a:graphic>
      </p:graphicFrame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8416" y="3109927"/>
            <a:ext cx="457203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трогай его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приближайся к нему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пользуйся мобильным телефоном возле него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запомни время обнаружения предмета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сообщи взрослым (учителю, водителю, соседям, родителям) об этом</a:t>
            </a:r>
          </a:p>
          <a:p>
            <a:endParaRPr lang="ru-RU" sz="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позвони по телефону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072198" y="714356"/>
          <a:ext cx="2660685" cy="2250984"/>
        </p:xfrm>
        <a:graphic>
          <a:graphicData uri="http://schemas.openxmlformats.org/presentationml/2006/ole">
            <p:oleObj spid="_x0000_s2082" name="CorelDRAW CMX" r:id="rId3" imgW="7569000" imgH="6403320" progId="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6286512" y="4857760"/>
          <a:ext cx="2299736" cy="1714512"/>
        </p:xfrm>
        <a:graphic>
          <a:graphicData uri="http://schemas.openxmlformats.org/presentationml/2006/ole">
            <p:oleObj spid="_x0000_s2083" name="CorelDRAW CMX" r:id="rId4" imgW="4609440" imgH="3436920" progId="">
              <p:embed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28596" y="352364"/>
            <a:ext cx="4740978" cy="286232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обнаружил неизвестный, бесхозный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вёрток или оставленную сумку,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портфель, коробку в транспорте,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одъезде, квартире, на остановке,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улице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428596" y="32584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428596" y="365933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428596" y="405592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428596" y="471488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428596" y="57150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5071053" y="1500174"/>
          <a:ext cx="929707" cy="3929090"/>
        </p:xfrm>
        <a:graphic>
          <a:graphicData uri="http://schemas.openxmlformats.org/presentationml/2006/ole">
            <p:oleObj spid="_x0000_s2084" name="CorelDRAW CMX" r:id="rId5" imgW="645480" imgH="2751120" progId="">
              <p:embed/>
            </p:oleObj>
          </a:graphicData>
        </a:graphic>
      </p:graphicFrame>
      <p:sp>
        <p:nvSpPr>
          <p:cNvPr id="9" name="Пятно 1 8"/>
          <p:cNvSpPr/>
          <p:nvPr/>
        </p:nvSpPr>
        <p:spPr>
          <a:xfrm>
            <a:off x="6215074" y="3429000"/>
            <a:ext cx="2214578" cy="2000264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28596" y="511017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мка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500</Words>
  <Application>Microsoft Office PowerPoint</Application>
  <PresentationFormat>Экран (4:3)</PresentationFormat>
  <Paragraphs>173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 Office</vt:lpstr>
      <vt:lpstr>CorelDRAW CMX</vt:lpstr>
      <vt:lpstr>CorelDRAW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МОУ СОШ № 12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С. А. Залата</dc:creator>
  <cp:lastModifiedBy>Наш</cp:lastModifiedBy>
  <cp:revision>191</cp:revision>
  <dcterms:created xsi:type="dcterms:W3CDTF">2010-04-03T08:55:55Z</dcterms:created>
  <dcterms:modified xsi:type="dcterms:W3CDTF">2021-02-09T14:24:23Z</dcterms:modified>
  <cp:contentStatus/>
</cp:coreProperties>
</file>